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"/>
  </p:notesMasterIdLst>
  <p:sldIdLst>
    <p:sldId id="257" r:id="rId2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4"/>
      <p:bold r:id="rId5"/>
      <p:italic r:id="rId6"/>
      <p:boldItalic r:id="rId7"/>
    </p:embeddedFont>
    <p:embeddedFont>
      <p:font typeface="Google Sans Medium" panose="020B060303050204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64">
          <p15:clr>
            <a:srgbClr val="A4A3A4"/>
          </p15:clr>
        </p15:guide>
        <p15:guide id="3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3"/>
  </p:normalViewPr>
  <p:slideViewPr>
    <p:cSldViewPr snapToGrid="0">
      <p:cViewPr varScale="1">
        <p:scale>
          <a:sx n="155" d="100"/>
          <a:sy n="155" d="100"/>
        </p:scale>
        <p:origin x="192" y="200"/>
      </p:cViewPr>
      <p:guideLst>
        <p:guide orient="horz" pos="1620"/>
        <p:guide pos="864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7987df20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7987df20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llustration">
  <p:cSld name="CUSTOM_7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l="9740" t="-13605" r="-9740" b="-24382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Frame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name="adj1" fmla="val 9033816"/>
              <a:gd name="adj2" fmla="val 17732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25" y="0"/>
            <a:ext cx="9144054" cy="3366811"/>
          </a:xfrm>
          <a:custGeom>
            <a:avLst/>
            <a:gdLst/>
            <a:ahLst/>
            <a:cxnLst/>
            <a:rect l="l" t="t" r="r" b="b"/>
            <a:pathLst>
              <a:path w="285774" h="104665" extrusionOk="0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1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Description ">
  <p:cSld name="CUSTOM_8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 Blue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1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2001675" y="1253325"/>
            <a:ext cx="5140645" cy="2414169"/>
          </a:xfrm>
          <a:custGeom>
            <a:avLst/>
            <a:gdLst/>
            <a:ahLst/>
            <a:cxnLst/>
            <a:rect l="l" t="t" r="r" b="b"/>
            <a:pathLst>
              <a:path w="281795" h="141635" extrusionOk="0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2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3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- Left justified">
  <p:cSld name="CUSTOM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 idx="2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">
  <p:cSld name="CUSTOM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range">
  <p:cSld name="CUSTOM_1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4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Red">
  <p:cSld name="CUSTOM_2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Dark Yellow">
  <p:cSld name="CUSTOM_2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">
  <p:cSld name="CUSTOM_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Green">
  <p:cSld name="CUSTOM_3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">
  <p:cSld name="CUSTOM_2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1" name="Google Shape;111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2" name="Google Shape;112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3" name="Google Shape;113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" name="Google Shape;119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0" name="Google Shape;120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CUSTOM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terprise Presentation - Title and Subtitle 1">
  <p:cSld name="1_Enterprise Presentation - Title and Subtitle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125" tIns="35550" rIns="71125" bIns="35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lank">
  <p:cSld name="CUSTOM_8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2" name="Google Shape;132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8" name="Google Shape;138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" name="Google Shape;139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0" name="Google Shape;140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line body">
  <p:cSld name="MAIN_POINT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title" idx="2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3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">
  <p:cSld name="MAIN_POINT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, and picture">
  <p:cSld name="TITLE_ONLY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7"/>
          <p:cNvSpPr txBox="1">
            <a:spLocks noGrp="1"/>
          </p:cNvSpPr>
          <p:nvPr>
            <p:ph type="title" idx="2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 idx="3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4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 1">
  <p:cSld name="MAIN_POINT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ssage">
  <p:cSld name="MAIN_POINT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ile only">
  <p:cSld name="CUSTOM_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Logo only">
  <p:cSld name="CUSTOM_7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t to know">
  <p:cSld name="CUSTOM_4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Green">
  <p:cSld name="CUSTOM_2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/>
        </p:nvSpPr>
        <p:spPr>
          <a:xfrm>
            <a:off x="4867275" y="3429000"/>
            <a:ext cx="5145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1"/>
          <p:cNvSpPr txBox="1"/>
          <p:nvPr/>
        </p:nvSpPr>
        <p:spPr>
          <a:xfrm>
            <a:off x="2505075" y="3371850"/>
            <a:ext cx="5229300" cy="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1"/>
          <p:cNvSpPr txBox="1"/>
          <p:nvPr/>
        </p:nvSpPr>
        <p:spPr>
          <a:xfrm>
            <a:off x="1981200" y="3200400"/>
            <a:ext cx="819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10525" y="40444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1"/>
          <p:cNvSpPr/>
          <p:nvPr/>
        </p:nvSpPr>
        <p:spPr>
          <a:xfrm>
            <a:off x="614400" y="5988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1"/>
          <p:cNvSpPr/>
          <p:nvPr/>
        </p:nvSpPr>
        <p:spPr>
          <a:xfrm>
            <a:off x="6510900" y="5988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1"/>
          <p:cNvSpPr/>
          <p:nvPr/>
        </p:nvSpPr>
        <p:spPr>
          <a:xfrm>
            <a:off x="3562650" y="5988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1"/>
          <p:cNvSpPr/>
          <p:nvPr/>
        </p:nvSpPr>
        <p:spPr>
          <a:xfrm>
            <a:off x="614400" y="28263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1"/>
          <p:cNvSpPr/>
          <p:nvPr/>
        </p:nvSpPr>
        <p:spPr>
          <a:xfrm>
            <a:off x="6510900" y="28263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3562650" y="2826300"/>
            <a:ext cx="2018700" cy="1477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41"/>
          <p:cNvCxnSpPr/>
          <p:nvPr/>
        </p:nvCxnSpPr>
        <p:spPr>
          <a:xfrm>
            <a:off x="604200" y="23113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604200" y="25198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41"/>
          <p:cNvCxnSpPr/>
          <p:nvPr/>
        </p:nvCxnSpPr>
        <p:spPr>
          <a:xfrm>
            <a:off x="3562650" y="23134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41"/>
          <p:cNvCxnSpPr/>
          <p:nvPr/>
        </p:nvCxnSpPr>
        <p:spPr>
          <a:xfrm>
            <a:off x="3562650" y="25218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41"/>
          <p:cNvCxnSpPr/>
          <p:nvPr/>
        </p:nvCxnSpPr>
        <p:spPr>
          <a:xfrm>
            <a:off x="6500700" y="23154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41"/>
          <p:cNvCxnSpPr/>
          <p:nvPr/>
        </p:nvCxnSpPr>
        <p:spPr>
          <a:xfrm>
            <a:off x="6500700" y="25239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41"/>
          <p:cNvCxnSpPr/>
          <p:nvPr/>
        </p:nvCxnSpPr>
        <p:spPr>
          <a:xfrm>
            <a:off x="604200" y="44824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41"/>
          <p:cNvCxnSpPr/>
          <p:nvPr/>
        </p:nvCxnSpPr>
        <p:spPr>
          <a:xfrm>
            <a:off x="604200" y="46909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41"/>
          <p:cNvCxnSpPr/>
          <p:nvPr/>
        </p:nvCxnSpPr>
        <p:spPr>
          <a:xfrm>
            <a:off x="3562650" y="44804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41"/>
          <p:cNvCxnSpPr/>
          <p:nvPr/>
        </p:nvCxnSpPr>
        <p:spPr>
          <a:xfrm>
            <a:off x="3562650" y="46888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41"/>
          <p:cNvCxnSpPr/>
          <p:nvPr/>
        </p:nvCxnSpPr>
        <p:spPr>
          <a:xfrm>
            <a:off x="6500700" y="448450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41"/>
          <p:cNvCxnSpPr/>
          <p:nvPr/>
        </p:nvCxnSpPr>
        <p:spPr>
          <a:xfrm>
            <a:off x="6500700" y="4692950"/>
            <a:ext cx="20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41"/>
          <p:cNvSpPr txBox="1"/>
          <p:nvPr/>
        </p:nvSpPr>
        <p:spPr>
          <a:xfrm>
            <a:off x="44725" y="49700"/>
            <a:ext cx="89487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UX Design Storyboard	</a:t>
            </a:r>
            <a:r>
              <a:rPr lang="en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			</a:t>
            </a:r>
            <a:endParaRPr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Scenario: Use theme park nutrition app to mindfully order snacks – close up</a:t>
            </a:r>
          </a:p>
        </p:txBody>
      </p:sp>
      <p:sp>
        <p:nvSpPr>
          <p:cNvPr id="213" name="Google Shape;213;p41"/>
          <p:cNvSpPr txBox="1"/>
          <p:nvPr/>
        </p:nvSpPr>
        <p:spPr>
          <a:xfrm>
            <a:off x="679275" y="2116988"/>
            <a:ext cx="1825800" cy="6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Anika Opens Nutrition App and is Greeted and provided Filters for Snacks</a:t>
            </a:r>
            <a:endParaRPr sz="1000" dirty="0"/>
          </a:p>
        </p:txBody>
      </p:sp>
      <p:sp>
        <p:nvSpPr>
          <p:cNvPr id="214" name="Google Shape;214;p41"/>
          <p:cNvSpPr txBox="1"/>
          <p:nvPr/>
        </p:nvSpPr>
        <p:spPr>
          <a:xfrm>
            <a:off x="3666188" y="2099388"/>
            <a:ext cx="1825800" cy="6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She selects her desired filters for the types of snacks she would like to eat.</a:t>
            </a:r>
            <a:endParaRPr sz="1000" dirty="0"/>
          </a:p>
        </p:txBody>
      </p:sp>
      <p:sp>
        <p:nvSpPr>
          <p:cNvPr id="215" name="Google Shape;215;p41"/>
          <p:cNvSpPr txBox="1"/>
          <p:nvPr/>
        </p:nvSpPr>
        <p:spPr>
          <a:xfrm>
            <a:off x="6607338" y="2109738"/>
            <a:ext cx="1825800" cy="692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She then browses through the list of apps that meets her selection criteria.</a:t>
            </a:r>
            <a:endParaRPr sz="1100" dirty="0"/>
          </a:p>
        </p:txBody>
      </p:sp>
      <p:sp>
        <p:nvSpPr>
          <p:cNvPr id="216" name="Google Shape;216;p41"/>
          <p:cNvSpPr txBox="1"/>
          <p:nvPr/>
        </p:nvSpPr>
        <p:spPr>
          <a:xfrm>
            <a:off x="710838" y="4361038"/>
            <a:ext cx="1825800" cy="738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She clicks into a snack she would like to review more in detail and is given micro nutrient information.</a:t>
            </a:r>
            <a:endParaRPr sz="900" dirty="0"/>
          </a:p>
        </p:txBody>
      </p:sp>
      <p:sp>
        <p:nvSpPr>
          <p:cNvPr id="217" name="Google Shape;217;p41"/>
          <p:cNvSpPr txBox="1"/>
          <p:nvPr/>
        </p:nvSpPr>
        <p:spPr>
          <a:xfrm>
            <a:off x="3659088" y="4331288"/>
            <a:ext cx="1825800" cy="6001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She adds the snack to her cart and checks out and pays for the snacks.</a:t>
            </a:r>
            <a:endParaRPr sz="900" dirty="0"/>
          </a:p>
        </p:txBody>
      </p:sp>
      <p:sp>
        <p:nvSpPr>
          <p:cNvPr id="218" name="Google Shape;218;p41"/>
          <p:cNvSpPr txBox="1"/>
          <p:nvPr/>
        </p:nvSpPr>
        <p:spPr>
          <a:xfrm>
            <a:off x="6627738" y="4337836"/>
            <a:ext cx="1825800" cy="738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She is shown a dashboard with her food consumption details like total calories, and various micronutrient intake summaries.</a:t>
            </a:r>
            <a:endParaRPr sz="900" dirty="0"/>
          </a:p>
        </p:txBody>
      </p:sp>
      <p:pic>
        <p:nvPicPr>
          <p:cNvPr id="3" name="Picture 2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7F252C88-D79D-2E48-8279-3F61C2D3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" y="607379"/>
            <a:ext cx="1902945" cy="1427208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F9CFD1C7-B64E-194F-B5D9-E8557830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15" y="610932"/>
            <a:ext cx="1902945" cy="1427208"/>
          </a:xfrm>
          <a:prstGeom prst="rect">
            <a:avLst/>
          </a:prstGeom>
        </p:spPr>
      </p:pic>
      <p:pic>
        <p:nvPicPr>
          <p:cNvPr id="7" name="Picture 6" descr="A picture containing wall, text, whiteboard&#10;&#10;Description automatically generated">
            <a:extLst>
              <a:ext uri="{FF2B5EF4-FFF2-40B4-BE49-F238E27FC236}">
                <a16:creationId xmlns:a16="http://schemas.microsoft.com/office/drawing/2014/main" id="{01A760D4-9F5D-234C-8383-33C9BE8CA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765" y="616199"/>
            <a:ext cx="1902945" cy="1427208"/>
          </a:xfrm>
          <a:prstGeom prst="rect">
            <a:avLst/>
          </a:prstGeom>
        </p:spPr>
      </p:pic>
      <p:pic>
        <p:nvPicPr>
          <p:cNvPr id="9" name="Picture 8" descr="A drawing on a white board&#10;&#10;Description automatically generated with low confidence">
            <a:extLst>
              <a:ext uri="{FF2B5EF4-FFF2-40B4-BE49-F238E27FC236}">
                <a16:creationId xmlns:a16="http://schemas.microsoft.com/office/drawing/2014/main" id="{7CDEDF03-8984-F544-ADB4-C16343A54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6" y="2863432"/>
            <a:ext cx="1902945" cy="1427208"/>
          </a:xfrm>
          <a:prstGeom prst="rect">
            <a:avLst/>
          </a:prstGeom>
        </p:spPr>
      </p:pic>
      <p:pic>
        <p:nvPicPr>
          <p:cNvPr id="11" name="Picture 10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F67CC41E-CF98-F64F-AA02-56FD42AE5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7615" y="2855385"/>
            <a:ext cx="1902945" cy="1427208"/>
          </a:xfrm>
          <a:prstGeom prst="rect">
            <a:avLst/>
          </a:prstGeom>
        </p:spPr>
      </p:pic>
      <p:pic>
        <p:nvPicPr>
          <p:cNvPr id="13" name="Picture 12" descr="A white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D6BF47B9-7807-5F4A-8EFC-ADD724186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552" y="2848843"/>
            <a:ext cx="1902945" cy="1427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119</Words>
  <Application>Microsoft Macintosh PowerPoint</Application>
  <PresentationFormat>On-screen Show (16:9)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Google Sans</vt:lpstr>
      <vt:lpstr>Google Sans Medium</vt:lpstr>
      <vt:lpstr>Google Recruitment 2018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Adrienne Yao</cp:lastModifiedBy>
  <cp:revision>3</cp:revision>
  <dcterms:modified xsi:type="dcterms:W3CDTF">2021-10-17T16:56:11Z</dcterms:modified>
</cp:coreProperties>
</file>